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2209800" cy="1905000"/>
  <p:notesSz cx="6858000" cy="9144000"/>
  <p:defaultTextStyle>
    <a:defPPr>
      <a:defRPr lang="en-US"/>
    </a:defPPr>
    <a:lvl1pPr marL="0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1pPr>
    <a:lvl2pPr marL="98755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2pPr>
    <a:lvl3pPr marL="197510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3pPr>
    <a:lvl4pPr marL="296266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4pPr>
    <a:lvl5pPr marL="395021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5pPr>
    <a:lvl6pPr marL="493776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6pPr>
    <a:lvl7pPr marL="592531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7pPr>
    <a:lvl8pPr marL="691286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8pPr>
    <a:lvl9pPr marL="790042" algn="l" defTabSz="197510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2074" y="1325"/>
      </p:cViewPr>
      <p:guideLst>
        <p:guide orient="horz" pos="600"/>
        <p:guide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" y="311768"/>
            <a:ext cx="1878330" cy="663222"/>
          </a:xfrm>
        </p:spPr>
        <p:txBody>
          <a:bodyPr anchor="b"/>
          <a:lstStyle>
            <a:lvl1pPr algn="ctr">
              <a:defRPr sz="14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1000566"/>
            <a:ext cx="1657350" cy="459934"/>
          </a:xfrm>
        </p:spPr>
        <p:txBody>
          <a:bodyPr/>
          <a:lstStyle>
            <a:lvl1pPr marL="0" indent="0" algn="ctr">
              <a:buNone/>
              <a:defRPr sz="580"/>
            </a:lvl1pPr>
            <a:lvl2pPr marL="110505" indent="0" algn="ctr">
              <a:buNone/>
              <a:defRPr sz="483"/>
            </a:lvl2pPr>
            <a:lvl3pPr marL="221010" indent="0" algn="ctr">
              <a:buNone/>
              <a:defRPr sz="435"/>
            </a:lvl3pPr>
            <a:lvl4pPr marL="331516" indent="0" algn="ctr">
              <a:buNone/>
              <a:defRPr sz="387"/>
            </a:lvl4pPr>
            <a:lvl5pPr marL="442021" indent="0" algn="ctr">
              <a:buNone/>
              <a:defRPr sz="387"/>
            </a:lvl5pPr>
            <a:lvl6pPr marL="552526" indent="0" algn="ctr">
              <a:buNone/>
              <a:defRPr sz="387"/>
            </a:lvl6pPr>
            <a:lvl7pPr marL="663031" indent="0" algn="ctr">
              <a:buNone/>
              <a:defRPr sz="387"/>
            </a:lvl7pPr>
            <a:lvl8pPr marL="773537" indent="0" algn="ctr">
              <a:buNone/>
              <a:defRPr sz="387"/>
            </a:lvl8pPr>
            <a:lvl9pPr marL="884042" indent="0" algn="ctr">
              <a:buNone/>
              <a:defRPr sz="3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1388" y="101424"/>
            <a:ext cx="476488" cy="1614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924" y="101424"/>
            <a:ext cx="1401842" cy="1614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73" y="474928"/>
            <a:ext cx="1905953" cy="792427"/>
          </a:xfrm>
        </p:spPr>
        <p:txBody>
          <a:bodyPr anchor="b"/>
          <a:lstStyle>
            <a:lvl1pPr>
              <a:defRPr sz="14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73" y="1274851"/>
            <a:ext cx="1905953" cy="416719"/>
          </a:xfrm>
        </p:spPr>
        <p:txBody>
          <a:bodyPr/>
          <a:lstStyle>
            <a:lvl1pPr marL="0" indent="0">
              <a:buNone/>
              <a:defRPr sz="580">
                <a:solidFill>
                  <a:schemeClr val="tx1"/>
                </a:solidFill>
              </a:defRPr>
            </a:lvl1pPr>
            <a:lvl2pPr marL="110505" indent="0">
              <a:buNone/>
              <a:defRPr sz="483">
                <a:solidFill>
                  <a:schemeClr val="tx1">
                    <a:tint val="75000"/>
                  </a:schemeClr>
                </a:solidFill>
              </a:defRPr>
            </a:lvl2pPr>
            <a:lvl3pPr marL="221010" indent="0">
              <a:buNone/>
              <a:defRPr sz="435">
                <a:solidFill>
                  <a:schemeClr val="tx1">
                    <a:tint val="75000"/>
                  </a:schemeClr>
                </a:solidFill>
              </a:defRPr>
            </a:lvl3pPr>
            <a:lvl4pPr marL="331516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4pPr>
            <a:lvl5pPr marL="442021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5pPr>
            <a:lvl6pPr marL="552526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6pPr>
            <a:lvl7pPr marL="663031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7pPr>
            <a:lvl8pPr marL="773537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8pPr>
            <a:lvl9pPr marL="884042" indent="0">
              <a:buNone/>
              <a:defRPr sz="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5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24" y="507118"/>
            <a:ext cx="939165" cy="1208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711" y="507118"/>
            <a:ext cx="939165" cy="1208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11" y="101424"/>
            <a:ext cx="1905953" cy="368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12" y="466990"/>
            <a:ext cx="934849" cy="228864"/>
          </a:xfrm>
        </p:spPr>
        <p:txBody>
          <a:bodyPr anchor="b"/>
          <a:lstStyle>
            <a:lvl1pPr marL="0" indent="0">
              <a:buNone/>
              <a:defRPr sz="580" b="1"/>
            </a:lvl1pPr>
            <a:lvl2pPr marL="110505" indent="0">
              <a:buNone/>
              <a:defRPr sz="483" b="1"/>
            </a:lvl2pPr>
            <a:lvl3pPr marL="221010" indent="0">
              <a:buNone/>
              <a:defRPr sz="435" b="1"/>
            </a:lvl3pPr>
            <a:lvl4pPr marL="331516" indent="0">
              <a:buNone/>
              <a:defRPr sz="387" b="1"/>
            </a:lvl4pPr>
            <a:lvl5pPr marL="442021" indent="0">
              <a:buNone/>
              <a:defRPr sz="387" b="1"/>
            </a:lvl5pPr>
            <a:lvl6pPr marL="552526" indent="0">
              <a:buNone/>
              <a:defRPr sz="387" b="1"/>
            </a:lvl6pPr>
            <a:lvl7pPr marL="663031" indent="0">
              <a:buNone/>
              <a:defRPr sz="387" b="1"/>
            </a:lvl7pPr>
            <a:lvl8pPr marL="773537" indent="0">
              <a:buNone/>
              <a:defRPr sz="387" b="1"/>
            </a:lvl8pPr>
            <a:lvl9pPr marL="884042" indent="0">
              <a:buNone/>
              <a:defRPr sz="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12" y="695854"/>
            <a:ext cx="934849" cy="102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8711" y="466990"/>
            <a:ext cx="939453" cy="228864"/>
          </a:xfrm>
        </p:spPr>
        <p:txBody>
          <a:bodyPr anchor="b"/>
          <a:lstStyle>
            <a:lvl1pPr marL="0" indent="0">
              <a:buNone/>
              <a:defRPr sz="580" b="1"/>
            </a:lvl1pPr>
            <a:lvl2pPr marL="110505" indent="0">
              <a:buNone/>
              <a:defRPr sz="483" b="1"/>
            </a:lvl2pPr>
            <a:lvl3pPr marL="221010" indent="0">
              <a:buNone/>
              <a:defRPr sz="435" b="1"/>
            </a:lvl3pPr>
            <a:lvl4pPr marL="331516" indent="0">
              <a:buNone/>
              <a:defRPr sz="387" b="1"/>
            </a:lvl4pPr>
            <a:lvl5pPr marL="442021" indent="0">
              <a:buNone/>
              <a:defRPr sz="387" b="1"/>
            </a:lvl5pPr>
            <a:lvl6pPr marL="552526" indent="0">
              <a:buNone/>
              <a:defRPr sz="387" b="1"/>
            </a:lvl6pPr>
            <a:lvl7pPr marL="663031" indent="0">
              <a:buNone/>
              <a:defRPr sz="387" b="1"/>
            </a:lvl7pPr>
            <a:lvl8pPr marL="773537" indent="0">
              <a:buNone/>
              <a:defRPr sz="387" b="1"/>
            </a:lvl8pPr>
            <a:lvl9pPr marL="884042" indent="0">
              <a:buNone/>
              <a:defRPr sz="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8711" y="695854"/>
            <a:ext cx="939453" cy="102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1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12" y="127000"/>
            <a:ext cx="712718" cy="444500"/>
          </a:xfrm>
        </p:spPr>
        <p:txBody>
          <a:bodyPr anchor="b"/>
          <a:lstStyle>
            <a:lvl1pPr>
              <a:defRPr sz="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53" y="274285"/>
            <a:ext cx="1118711" cy="1353785"/>
          </a:xfrm>
        </p:spPr>
        <p:txBody>
          <a:bodyPr/>
          <a:lstStyle>
            <a:lvl1pPr>
              <a:defRPr sz="773"/>
            </a:lvl1pPr>
            <a:lvl2pPr>
              <a:defRPr sz="677"/>
            </a:lvl2pPr>
            <a:lvl3pPr>
              <a:defRPr sz="580"/>
            </a:lvl3pPr>
            <a:lvl4pPr>
              <a:defRPr sz="483"/>
            </a:lvl4pPr>
            <a:lvl5pPr>
              <a:defRPr sz="483"/>
            </a:lvl5pPr>
            <a:lvl6pPr>
              <a:defRPr sz="483"/>
            </a:lvl6pPr>
            <a:lvl7pPr>
              <a:defRPr sz="483"/>
            </a:lvl7pPr>
            <a:lvl8pPr>
              <a:defRPr sz="483"/>
            </a:lvl8pPr>
            <a:lvl9pPr>
              <a:defRPr sz="48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12" y="571500"/>
            <a:ext cx="712718" cy="1058774"/>
          </a:xfrm>
        </p:spPr>
        <p:txBody>
          <a:bodyPr/>
          <a:lstStyle>
            <a:lvl1pPr marL="0" indent="0">
              <a:buNone/>
              <a:defRPr sz="387"/>
            </a:lvl1pPr>
            <a:lvl2pPr marL="110505" indent="0">
              <a:buNone/>
              <a:defRPr sz="338"/>
            </a:lvl2pPr>
            <a:lvl3pPr marL="221010" indent="0">
              <a:buNone/>
              <a:defRPr sz="290"/>
            </a:lvl3pPr>
            <a:lvl4pPr marL="331516" indent="0">
              <a:buNone/>
              <a:defRPr sz="242"/>
            </a:lvl4pPr>
            <a:lvl5pPr marL="442021" indent="0">
              <a:buNone/>
              <a:defRPr sz="242"/>
            </a:lvl5pPr>
            <a:lvl6pPr marL="552526" indent="0">
              <a:buNone/>
              <a:defRPr sz="242"/>
            </a:lvl6pPr>
            <a:lvl7pPr marL="663031" indent="0">
              <a:buNone/>
              <a:defRPr sz="242"/>
            </a:lvl7pPr>
            <a:lvl8pPr marL="773537" indent="0">
              <a:buNone/>
              <a:defRPr sz="242"/>
            </a:lvl8pPr>
            <a:lvl9pPr marL="884042" indent="0">
              <a:buNone/>
              <a:defRPr sz="2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12" y="127000"/>
            <a:ext cx="712718" cy="444500"/>
          </a:xfrm>
        </p:spPr>
        <p:txBody>
          <a:bodyPr anchor="b"/>
          <a:lstStyle>
            <a:lvl1pPr>
              <a:defRPr sz="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9453" y="274285"/>
            <a:ext cx="1118711" cy="1353785"/>
          </a:xfrm>
        </p:spPr>
        <p:txBody>
          <a:bodyPr anchor="t"/>
          <a:lstStyle>
            <a:lvl1pPr marL="0" indent="0">
              <a:buNone/>
              <a:defRPr sz="773"/>
            </a:lvl1pPr>
            <a:lvl2pPr marL="110505" indent="0">
              <a:buNone/>
              <a:defRPr sz="677"/>
            </a:lvl2pPr>
            <a:lvl3pPr marL="221010" indent="0">
              <a:buNone/>
              <a:defRPr sz="580"/>
            </a:lvl3pPr>
            <a:lvl4pPr marL="331516" indent="0">
              <a:buNone/>
              <a:defRPr sz="483"/>
            </a:lvl4pPr>
            <a:lvl5pPr marL="442021" indent="0">
              <a:buNone/>
              <a:defRPr sz="483"/>
            </a:lvl5pPr>
            <a:lvl6pPr marL="552526" indent="0">
              <a:buNone/>
              <a:defRPr sz="483"/>
            </a:lvl6pPr>
            <a:lvl7pPr marL="663031" indent="0">
              <a:buNone/>
              <a:defRPr sz="483"/>
            </a:lvl7pPr>
            <a:lvl8pPr marL="773537" indent="0">
              <a:buNone/>
              <a:defRPr sz="483"/>
            </a:lvl8pPr>
            <a:lvl9pPr marL="884042" indent="0">
              <a:buNone/>
              <a:defRPr sz="48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12" y="571500"/>
            <a:ext cx="712718" cy="1058774"/>
          </a:xfrm>
        </p:spPr>
        <p:txBody>
          <a:bodyPr/>
          <a:lstStyle>
            <a:lvl1pPr marL="0" indent="0">
              <a:buNone/>
              <a:defRPr sz="387"/>
            </a:lvl1pPr>
            <a:lvl2pPr marL="110505" indent="0">
              <a:buNone/>
              <a:defRPr sz="338"/>
            </a:lvl2pPr>
            <a:lvl3pPr marL="221010" indent="0">
              <a:buNone/>
              <a:defRPr sz="290"/>
            </a:lvl3pPr>
            <a:lvl4pPr marL="331516" indent="0">
              <a:buNone/>
              <a:defRPr sz="242"/>
            </a:lvl4pPr>
            <a:lvl5pPr marL="442021" indent="0">
              <a:buNone/>
              <a:defRPr sz="242"/>
            </a:lvl5pPr>
            <a:lvl6pPr marL="552526" indent="0">
              <a:buNone/>
              <a:defRPr sz="242"/>
            </a:lvl6pPr>
            <a:lvl7pPr marL="663031" indent="0">
              <a:buNone/>
              <a:defRPr sz="242"/>
            </a:lvl7pPr>
            <a:lvl8pPr marL="773537" indent="0">
              <a:buNone/>
              <a:defRPr sz="242"/>
            </a:lvl8pPr>
            <a:lvl9pPr marL="884042" indent="0">
              <a:buNone/>
              <a:defRPr sz="2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924" y="101424"/>
            <a:ext cx="1905953" cy="368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924" y="507118"/>
            <a:ext cx="1905953" cy="120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924" y="1765653"/>
            <a:ext cx="497205" cy="10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2796-8F66-4D54-A1A0-9E4C5398657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996" y="1765653"/>
            <a:ext cx="745808" cy="10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671" y="1765653"/>
            <a:ext cx="497205" cy="10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ADE9-7082-4A2C-8FF3-1E17724C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1010" rtl="0" eaLnBrk="1" latinLnBrk="0" hangingPunct="1">
        <a:lnSpc>
          <a:spcPct val="90000"/>
        </a:lnSpc>
        <a:spcBef>
          <a:spcPct val="0"/>
        </a:spcBef>
        <a:buNone/>
        <a:defRPr sz="1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53" indent="-55253" algn="l" defTabSz="221010" rtl="0" eaLnBrk="1" latinLnBrk="0" hangingPunct="1">
        <a:lnSpc>
          <a:spcPct val="90000"/>
        </a:lnSpc>
        <a:spcBef>
          <a:spcPts val="242"/>
        </a:spcBef>
        <a:buFont typeface="Arial" panose="020B0604020202020204" pitchFamily="34" charset="0"/>
        <a:buChar char="•"/>
        <a:defRPr sz="677" kern="1200">
          <a:solidFill>
            <a:schemeClr val="tx1"/>
          </a:solidFill>
          <a:latin typeface="+mn-lt"/>
          <a:ea typeface="+mn-ea"/>
          <a:cs typeface="+mn-cs"/>
        </a:defRPr>
      </a:lvl1pPr>
      <a:lvl2pPr marL="165758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580" kern="1200">
          <a:solidFill>
            <a:schemeClr val="tx1"/>
          </a:solidFill>
          <a:latin typeface="+mn-lt"/>
          <a:ea typeface="+mn-ea"/>
          <a:cs typeface="+mn-cs"/>
        </a:defRPr>
      </a:lvl2pPr>
      <a:lvl3pPr marL="276263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83" kern="1200">
          <a:solidFill>
            <a:schemeClr val="tx1"/>
          </a:solidFill>
          <a:latin typeface="+mn-lt"/>
          <a:ea typeface="+mn-ea"/>
          <a:cs typeface="+mn-cs"/>
        </a:defRPr>
      </a:lvl3pPr>
      <a:lvl4pPr marL="386768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4pPr>
      <a:lvl5pPr marL="497274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5pPr>
      <a:lvl6pPr marL="607779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6pPr>
      <a:lvl7pPr marL="718284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7pPr>
      <a:lvl8pPr marL="828789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8pPr>
      <a:lvl9pPr marL="939295" indent="-55253" algn="l" defTabSz="221010" rtl="0" eaLnBrk="1" latinLnBrk="0" hangingPunct="1">
        <a:lnSpc>
          <a:spcPct val="90000"/>
        </a:lnSpc>
        <a:spcBef>
          <a:spcPts val="121"/>
        </a:spcBef>
        <a:buFont typeface="Arial" panose="020B0604020202020204" pitchFamily="34" charset="0"/>
        <a:buChar char="•"/>
        <a:defRPr sz="4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1pPr>
      <a:lvl2pPr marL="110505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2pPr>
      <a:lvl3pPr marL="221010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3pPr>
      <a:lvl4pPr marL="331516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4pPr>
      <a:lvl5pPr marL="442021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5pPr>
      <a:lvl6pPr marL="552526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6pPr>
      <a:lvl7pPr marL="663031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7pPr>
      <a:lvl8pPr marL="773537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8pPr>
      <a:lvl9pPr marL="884042" algn="l" defTabSz="221010" rtl="0" eaLnBrk="1" latinLnBrk="0" hangingPunct="1">
        <a:defRPr sz="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microsoft.com/office/2007/relationships/hdphoto" Target="../media/hdphoto5.wdp"/><Relationship Id="rId3" Type="http://schemas.microsoft.com/office/2007/relationships/hdphoto" Target="../media/hdphoto1.wdp"/><Relationship Id="rId21" Type="http://schemas.microsoft.com/office/2007/relationships/hdphoto" Target="../media/hdphoto4.wdp"/><Relationship Id="rId7" Type="http://schemas.openxmlformats.org/officeDocument/2006/relationships/image" Target="../media/image3.png"/><Relationship Id="rId12" Type="http://schemas.openxmlformats.org/officeDocument/2006/relationships/hyperlink" Target="https://www.oxfam.org.uk/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jpeg"/><Relationship Id="rId20" Type="http://schemas.openxmlformats.org/officeDocument/2006/relationships/image" Target="../media/image11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24" Type="http://schemas.openxmlformats.org/officeDocument/2006/relationships/hyperlink" Target="https://www.facebook.com/283484925146922/photos/439839326178147/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://www.bing.com/images/search?q=bronson+tselentis&amp;view=detailv2&amp;&amp;id=B17011BF023768C1072A6BB751991918C3AC4BF9&amp;selectedIndex=1&amp;ccid=g37304ci&amp;simid=607988807038864602&amp;thid=OIP.M837ef7d387223196ad95cc01392a0ad8o0" TargetMode="External"/><Relationship Id="rId23" Type="http://schemas.openxmlformats.org/officeDocument/2006/relationships/image" Target="../media/image12.pn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hyperlink" Target="http://waverleyblankets.weebly.com/" TargetMode="External"/><Relationship Id="rId4" Type="http://schemas.openxmlformats.org/officeDocument/2006/relationships/hyperlink" Target="https://www.facebook.com/1505990613034711/photos/1506006913033081/" TargetMode="External"/><Relationship Id="rId9" Type="http://schemas.openxmlformats.org/officeDocument/2006/relationships/hyperlink" Target="http://www.jamesnorthzim.com/" TargetMode="External"/><Relationship Id="rId14" Type="http://schemas.microsoft.com/office/2007/relationships/hdphoto" Target="../media/hdphoto3.wdp"/><Relationship Id="rId22" Type="http://schemas.openxmlformats.org/officeDocument/2006/relationships/hyperlink" Target="http://www.nyaradzo.co.zw/" TargetMode="External"/><Relationship Id="rId27" Type="http://schemas.openxmlformats.org/officeDocument/2006/relationships/hyperlink" Target="https://www.facebook.com/129736580427044/photos/1010489979018362/" TargetMode="External"/><Relationship Id="rId30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hattaninteriors.co.zw/" TargetMode="External"/><Relationship Id="rId13" Type="http://schemas.openxmlformats.org/officeDocument/2006/relationships/image" Target="../media/image24.png"/><Relationship Id="rId18" Type="http://schemas.openxmlformats.org/officeDocument/2006/relationships/hyperlink" Target="http://www.yorklodge.com/index.html" TargetMode="External"/><Relationship Id="rId3" Type="http://schemas.openxmlformats.org/officeDocument/2006/relationships/hyperlink" Target="http://www.quicktechprojects.com/" TargetMode="External"/><Relationship Id="rId21" Type="http://schemas.openxmlformats.org/officeDocument/2006/relationships/image" Target="../media/image30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image" Target="../media/image27.gif"/><Relationship Id="rId25" Type="http://schemas.openxmlformats.org/officeDocument/2006/relationships/image" Target="cid:image007.jpg@01D0EC77.804ABF30" TargetMode="External"/><Relationship Id="rId2" Type="http://schemas.openxmlformats.org/officeDocument/2006/relationships/image" Target="../media/image16.jpeg"/><Relationship Id="rId16" Type="http://schemas.openxmlformats.org/officeDocument/2006/relationships/hyperlink" Target="http://www.sos-childrensvillages.org/" TargetMode="External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24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microsoft.com/office/2007/relationships/hdphoto" Target="../media/hdphoto10.wdp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hyperlink" Target="http://www.bing.com/images/search?q=faithwear+wholesale&amp;view=detailv2&amp;&amp;id=017428A9E1AAD708BBC6CF55CC7A7B079928BD88&amp;selectedIndex=23&amp;ccid=yReTvFMy&amp;simid=608023656399700755&amp;thid=OIP.Mc91793bc533209ed15b9603f533a75f3o0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5" Type="http://schemas.openxmlformats.org/officeDocument/2006/relationships/hyperlink" Target="https://www.facebook.com/163648707092089/photos/208459185944374/" TargetMode="External"/><Relationship Id="rId2" Type="http://schemas.openxmlformats.org/officeDocument/2006/relationships/image" Target="../media/image32.png"/><Relationship Id="rId16" Type="http://schemas.microsoft.com/office/2007/relationships/hdphoto" Target="../media/hdphoto11.wdp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24" Type="http://schemas.openxmlformats.org/officeDocument/2006/relationships/image" Target="../media/image47.png"/><Relationship Id="rId5" Type="http://schemas.openxmlformats.org/officeDocument/2006/relationships/hyperlink" Target="http://www.redcrosszim.org.zw/index.php" TargetMode="External"/><Relationship Id="rId15" Type="http://schemas.openxmlformats.org/officeDocument/2006/relationships/image" Target="../media/image42.png"/><Relationship Id="rId23" Type="http://schemas.microsoft.com/office/2007/relationships/hdphoto" Target="../media/hdphoto13.wdp"/><Relationship Id="rId10" Type="http://schemas.openxmlformats.org/officeDocument/2006/relationships/image" Target="../media/image38.png"/><Relationship Id="rId19" Type="http://schemas.microsoft.com/office/2007/relationships/hdphoto" Target="../media/hdphoto12.wdp"/><Relationship Id="rId4" Type="http://schemas.openxmlformats.org/officeDocument/2006/relationships/image" Target="../media/image34.png"/><Relationship Id="rId9" Type="http://schemas.openxmlformats.org/officeDocument/2006/relationships/hyperlink" Target="http://kutsaga.co.zw/index.html" TargetMode="Externa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Pht3-18uaimgimage" descr="yomil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793" y1="71084" x2="13793" y2="71084"/>
                        <a14:foregroundMark x1="33621" y1="66265" x2="33621" y2="66265"/>
                        <a14:foregroundMark x1="68966" y1="55422" x2="68966" y2="55422"/>
                        <a14:foregroundMark x1="67672" y1="8434" x2="67672" y2="8434"/>
                        <a14:foregroundMark x1="75431" y1="50602" x2="75431" y2="50602"/>
                        <a14:foregroundMark x1="87931" y1="53012" x2="87931" y2="5301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66" y="9958"/>
            <a:ext cx="839006" cy="303212"/>
          </a:xfrm>
          <a:prstGeom prst="rect">
            <a:avLst/>
          </a:prstGeom>
          <a:noFill/>
        </p:spPr>
      </p:pic>
      <p:pic>
        <p:nvPicPr>
          <p:cNvPr id="6" name="Picture 5" descr="https://scontent.fjnb3-1.fna.fbcdn.net/v/t1.0-1/c0.2.160.160/p160x160/12112076_1506006913033081_2863936635046705068_n.jpg?oh=34bf08ec3f669a1cc990f73dc43f7c00&amp;oe=58A4754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" b="100000" l="0" r="100000">
                        <a14:foregroundMark x1="16250" y1="88750" x2="86875" y2="91250"/>
                        <a14:foregroundMark x1="23750" y1="68125" x2="48125" y2="83750"/>
                        <a14:foregroundMark x1="46250" y1="81250" x2="73125" y2="75625"/>
                        <a14:foregroundMark x1="82500" y1="55000" x2="71875" y2="75625"/>
                        <a14:foregroundMark x1="91250" y1="44375" x2="91250" y2="44375"/>
                        <a14:foregroundMark x1="90000" y1="45625" x2="88125" y2="58750"/>
                        <a14:foregroundMark x1="23125" y1="68125" x2="32500" y2="7812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3556" y="-51523"/>
            <a:ext cx="595021" cy="7588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13" y="260016"/>
            <a:ext cx="905513" cy="334344"/>
          </a:xfrm>
          <a:prstGeom prst="rect">
            <a:avLst/>
          </a:prstGeom>
        </p:spPr>
      </p:pic>
      <p:pic>
        <p:nvPicPr>
          <p:cNvPr id="8" name="Picture 7" descr="http://storage.googleapis.com/wzukusers/user-18055299/images/5696518527bc0z7xbPGp/KDV-Bedding-logo-path-Converted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622" y="827657"/>
            <a:ext cx="465262" cy="785349"/>
          </a:xfrm>
          <a:prstGeom prst="rect">
            <a:avLst/>
          </a:prstGeom>
          <a:noFill/>
        </p:spPr>
      </p:pic>
      <p:pic>
        <p:nvPicPr>
          <p:cNvPr id="10" name="logo" descr="http://www.jamesnorthzim.com/sites/default/files/James%20North%20Logo%20%28for%20web%29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9641" y="652025"/>
            <a:ext cx="614720" cy="463915"/>
          </a:xfrm>
          <a:prstGeom prst="rect">
            <a:avLst/>
          </a:prstGeom>
          <a:noFill/>
        </p:spPr>
      </p:pic>
      <p:pic>
        <p:nvPicPr>
          <p:cNvPr id="11" name="Picture 10" descr="roc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7061" y="1125591"/>
            <a:ext cx="630450" cy="40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xfa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668" y1="20000" x2="18182" y2="78571"/>
                        <a14:foregroundMark x1="48128" y1="38571" x2="48128" y2="38571"/>
                        <a14:foregroundMark x1="59893" y1="34286" x2="59893" y2="34286"/>
                        <a14:foregroundMark x1="70588" y1="47143" x2="70588" y2="47143"/>
                        <a14:foregroundMark x1="79144" y1="38571" x2="79144" y2="38571"/>
                        <a14:foregroundMark x1="90374" y1="42857" x2="90374" y2="42857"/>
                        <a14:foregroundMark x1="84492" y1="54286" x2="84492" y2="5428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869" y="916986"/>
            <a:ext cx="637727" cy="266672"/>
          </a:xfrm>
          <a:prstGeom prst="rect">
            <a:avLst/>
          </a:prstGeom>
          <a:noFill/>
        </p:spPr>
      </p:pic>
      <p:pic>
        <p:nvPicPr>
          <p:cNvPr id="13" name="Picture 12" descr="http://tse1.mm.bing.net/th?&amp;id=OIP.M837ef7d387223196ad95cc01392a0ad8o0&amp;w=259&amp;h=86&amp;c=0&amp;pid=1.9&amp;rs=0&amp;p=0&amp;r=0">
            <a:hlinkClick r:id="rId15" tooltip="View image details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627" y="658753"/>
            <a:ext cx="756438" cy="253362"/>
          </a:xfrm>
          <a:prstGeom prst="rect">
            <a:avLst/>
          </a:prstGeom>
          <a:noFill/>
        </p:spPr>
      </p:pic>
      <p:pic>
        <p:nvPicPr>
          <p:cNvPr id="15" name="Picture 14" descr="http://www.gogo-olive.com/data/media/00000048/Gogoknits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58661" y="19587"/>
            <a:ext cx="1021090" cy="182467"/>
          </a:xfrm>
          <a:prstGeom prst="rect">
            <a:avLst/>
          </a:prstGeom>
          <a:noFill/>
        </p:spPr>
      </p:pic>
      <p:pic>
        <p:nvPicPr>
          <p:cNvPr id="16" name="Picture 15" descr="580527_285750744889544_1808351508_n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98036" y="1540908"/>
            <a:ext cx="816141" cy="279152"/>
          </a:xfrm>
          <a:prstGeom prst="rect">
            <a:avLst/>
          </a:prstGeom>
          <a:noFill/>
        </p:spPr>
      </p:pic>
      <p:pic>
        <p:nvPicPr>
          <p:cNvPr id="19" name="Picture 18" descr="http://waverleyblankets.weebly.com/uploads/1/7/2/7/17272102/1241943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77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92009"/>
            <a:ext cx="651660" cy="366744"/>
          </a:xfrm>
          <a:prstGeom prst="rect">
            <a:avLst/>
          </a:prstGeom>
          <a:noFill/>
        </p:spPr>
      </p:pic>
      <p:pic>
        <p:nvPicPr>
          <p:cNvPr id="22" name="Picture 21" descr="Nyaradzo Group">
            <a:hlinkClick r:id="rId22" tooltip="Nyaradzo Grou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4627" y="1267100"/>
            <a:ext cx="645862" cy="564251"/>
          </a:xfrm>
          <a:prstGeom prst="rect">
            <a:avLst/>
          </a:prstGeom>
          <a:noFill/>
        </p:spPr>
      </p:pic>
      <p:pic>
        <p:nvPicPr>
          <p:cNvPr id="25" name="Picture 24" descr="https://scontent.fjnb3-1.fna.fbcdn.net/v/t1.0-1/c26.0.160.160/p160x160/11412202_439839326178147_4175052734269684418_n.jpg?oh=83d4955d95fef641ddd9a2fb611ba7f0&amp;oe=586C0381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993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3523" y="427188"/>
            <a:ext cx="585901" cy="582996"/>
          </a:xfrm>
          <a:prstGeom prst="rect">
            <a:avLst/>
          </a:prstGeom>
          <a:noFill/>
        </p:spPr>
      </p:pic>
      <p:pic>
        <p:nvPicPr>
          <p:cNvPr id="29" name="Picture 28" descr="https://scontent.fjnb3-1.fna.fbcdn.net/v/t1.0-1/p160x160/12524046_1010489979018362_8199687132460520162_n.jpg?oh=6343b287a6a1593549b5fea96985cf16&amp;oe=589D5A25">
            <a:hlinkClick r:id="rId27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625" b="91250" l="625" r="100000"/>
                    </a14:imgEffect>
                  </a14:imgLayer>
                </a14:imgProps>
              </a:ext>
            </a:extLst>
          </a:blip>
          <a:srcRect t="13724" b="11919"/>
          <a:stretch/>
        </p:blipFill>
        <p:spPr bwMode="auto">
          <a:xfrm>
            <a:off x="1690167" y="952500"/>
            <a:ext cx="507146" cy="374482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4" y="1310557"/>
            <a:ext cx="368755" cy="5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45" y="435064"/>
            <a:ext cx="682311" cy="259385"/>
          </a:xfrm>
          <a:prstGeom prst="rect">
            <a:avLst/>
          </a:prstGeom>
          <a:noFill/>
        </p:spPr>
      </p:pic>
      <p:pic>
        <p:nvPicPr>
          <p:cNvPr id="3" name="logo" descr="Quicktech Rigg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25">
                        <a14:foregroundMark x1="31591" y1="29348" x2="31591" y2="29348"/>
                        <a14:foregroundMark x1="24703" y1="19565" x2="95962" y2="29348"/>
                        <a14:foregroundMark x1="25891" y1="52174" x2="91924" y2="48913"/>
                        <a14:foregroundMark x1="44656" y1="78261" x2="74109" y2="72826"/>
                        <a14:foregroundMark x1="43943" y1="90217" x2="77435" y2="84783"/>
                        <a14:foregroundMark x1="76010" y1="66304" x2="77910" y2="78261"/>
                        <a14:foregroundMark x1="44418" y1="66304" x2="77435" y2="69565"/>
                        <a14:foregroundMark x1="24703" y1="36957" x2="35154" y2="60870"/>
                        <a14:foregroundMark x1="25416" y1="46739" x2="32542" y2="54348"/>
                        <a14:foregroundMark x1="24228" y1="20652" x2="40855" y2="19565"/>
                        <a14:foregroundMark x1="26128" y1="10870" x2="95724" y2="20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903" y="1597026"/>
            <a:ext cx="1147238" cy="251393"/>
          </a:xfrm>
          <a:prstGeom prst="rect">
            <a:avLst/>
          </a:prstGeom>
          <a:noFill/>
        </p:spPr>
      </p:pic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91" y="424942"/>
            <a:ext cx="472254" cy="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5" b="39602"/>
          <a:stretch/>
        </p:blipFill>
        <p:spPr>
          <a:xfrm>
            <a:off x="940128" y="28849"/>
            <a:ext cx="721090" cy="250133"/>
          </a:xfrm>
          <a:prstGeom prst="rect">
            <a:avLst/>
          </a:prstGeom>
        </p:spPr>
      </p:pic>
      <p:pic>
        <p:nvPicPr>
          <p:cNvPr id="6" name="Picture 5" descr="Manhattan Interiors">
            <a:hlinkClick r:id="rId8" tooltip="Manhattan Interiors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32315" y="1527250"/>
            <a:ext cx="891464" cy="321169"/>
          </a:xfrm>
          <a:prstGeom prst="rect">
            <a:avLst/>
          </a:prstGeom>
          <a:noFill/>
        </p:spPr>
      </p:pic>
      <p:pic>
        <p:nvPicPr>
          <p:cNvPr id="7" name="Picture 6" descr="cid:image003.jpg@01D1CBD3.DDCCA79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546" y="715441"/>
            <a:ext cx="732592" cy="3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971300_642737962422218_113367390_n"/>
          <p:cNvPicPr>
            <a:picLocks noChangeAspect="1" noChangeArrowheads="1"/>
          </p:cNvPicPr>
          <p:nvPr/>
        </p:nvPicPr>
        <p:blipFill rotWithShape="1">
          <a:blip r:embed="rId11" cstate="print"/>
          <a:srcRect r="7751"/>
          <a:stretch/>
        </p:blipFill>
        <p:spPr bwMode="auto">
          <a:xfrm>
            <a:off x="1638596" y="12009"/>
            <a:ext cx="571204" cy="30564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93" y="526896"/>
            <a:ext cx="497014" cy="418776"/>
          </a:xfrm>
          <a:prstGeom prst="rect">
            <a:avLst/>
          </a:prstGeom>
        </p:spPr>
      </p:pic>
      <p:pic>
        <p:nvPicPr>
          <p:cNvPr id="10" name="Picture 9" descr="cid:image001.gif@01D06AFE.00E1F47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511" y="1114409"/>
            <a:ext cx="402470" cy="37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id:image002.png@01CE676C.E4C381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7141" y="331015"/>
            <a:ext cx="775899" cy="1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we-proudly-stoc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988068"/>
            <a:ext cx="690725" cy="29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OS Children's Villages International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/>
          <a:srcRect l="5256" t="8339" r="11230" b="10354"/>
          <a:stretch/>
        </p:blipFill>
        <p:spPr bwMode="auto">
          <a:xfrm>
            <a:off x="19904" y="55190"/>
            <a:ext cx="901836" cy="289269"/>
          </a:xfrm>
          <a:prstGeom prst="rect">
            <a:avLst/>
          </a:prstGeom>
          <a:noFill/>
        </p:spPr>
      </p:pic>
      <p:pic>
        <p:nvPicPr>
          <p:cNvPr id="14" name="Picture 13" descr="http://www.yorklodge.com/images/logo.jpg">
            <a:hlinkClick r:id="rId18" tooltip="York Lodge | Harare Accommodation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18159" y="1085038"/>
            <a:ext cx="673978" cy="382923"/>
          </a:xfrm>
          <a:prstGeom prst="rect">
            <a:avLst/>
          </a:prstGeom>
          <a:noFill/>
        </p:spPr>
      </p:pic>
      <p:pic>
        <p:nvPicPr>
          <p:cNvPr id="15" name="Picture 14" descr="936426_385611404877704_1354555950_n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13685" y="981760"/>
            <a:ext cx="268030" cy="438167"/>
          </a:xfrm>
          <a:prstGeom prst="rect">
            <a:avLst/>
          </a:prstGeom>
          <a:noFill/>
        </p:spPr>
      </p:pic>
      <p:pic>
        <p:nvPicPr>
          <p:cNvPr id="18" name="Picture 17" descr="http://www.zimyellow.com/data/listing/14546/Adam-logo-thumbnail__logo.gif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67" r="98667">
                        <a14:foregroundMark x1="5333" y1="38571" x2="20667" y2="61429"/>
                        <a14:foregroundMark x1="25333" y1="58571" x2="28000" y2="44286"/>
                        <a14:foregroundMark x1="28000" y1="54286" x2="22667" y2="75714"/>
                        <a14:foregroundMark x1="3333" y1="62857" x2="12000" y2="78571"/>
                        <a14:foregroundMark x1="2000" y1="57143" x2="2667" y2="40000"/>
                        <a14:foregroundMark x1="24000" y1="31429" x2="28000" y2="40000"/>
                        <a14:foregroundMark x1="45333" y1="71429" x2="90667" y2="7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28" y="1223913"/>
            <a:ext cx="743754" cy="347086"/>
          </a:xfrm>
          <a:prstGeom prst="rect">
            <a:avLst/>
          </a:prstGeom>
          <a:noFill/>
        </p:spPr>
      </p:pic>
      <p:pic>
        <p:nvPicPr>
          <p:cNvPr id="19" name="Picture 18" descr="cid:image001.jpg@01D03EE8.D0C09080"/>
          <p:cNvPicPr>
            <a:picLocks noChangeAspect="1" noChangeArrowheads="1"/>
          </p:cNvPicPr>
          <p:nvPr/>
        </p:nvPicPr>
        <p:blipFill rotWithShape="1">
          <a:blip r:embed="rId23" r:link="rId25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100000" l="56098" r="99458">
                        <a14:foregroundMark x1="70596" y1="81579" x2="83740" y2="79474"/>
                        <a14:foregroundMark x1="58401" y1="60526" x2="58130" y2="72105"/>
                        <a14:foregroundMark x1="57317" y1="72105" x2="61924" y2="68947"/>
                        <a14:foregroundMark x1="95664" y1="50000" x2="96748" y2="51053"/>
                        <a14:foregroundMark x1="94851" y1="73158" x2="97290" y2="7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70"/>
          <a:stretch>
            <a:fillRect/>
          </a:stretch>
        </p:blipFill>
        <p:spPr bwMode="auto">
          <a:xfrm>
            <a:off x="1442921" y="690138"/>
            <a:ext cx="815365" cy="4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39485" y="486747"/>
            <a:ext cx="687209" cy="210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1F497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Trotters </a:t>
            </a:r>
            <a:endParaRPr lang="en-US" sz="1400" dirty="0">
              <a:solidFill>
                <a:srgbClr val="365F9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55" y="-48844"/>
            <a:ext cx="787204" cy="56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" y="407639"/>
            <a:ext cx="563673" cy="304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1" y="1213810"/>
            <a:ext cx="712975" cy="201866"/>
          </a:xfrm>
          <a:prstGeom prst="rect">
            <a:avLst/>
          </a:prstGeom>
        </p:spPr>
      </p:pic>
      <p:pic>
        <p:nvPicPr>
          <p:cNvPr id="5" name="logo" descr="http://www.redcrosszim.org.zw/templates/Kar-res/images/weblogo.png">
            <a:hlinkClick r:id="rId5" tooltip="Zimbabwe Red Cross Society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61" y="392097"/>
            <a:ext cx="444926" cy="535261"/>
          </a:xfrm>
          <a:prstGeom prst="rect">
            <a:avLst/>
          </a:prstGeom>
          <a:noFill/>
        </p:spPr>
      </p:pic>
      <p:pic>
        <p:nvPicPr>
          <p:cNvPr id="6" name="F0DE50CE-48A5-48AB-86BD-FC5310EBA6AE" descr="1A1E4A8C-B8E9-42B7-99E0-4F83BB2DD0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975" y="23534"/>
            <a:ext cx="449511" cy="4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53" y="23534"/>
            <a:ext cx="1003647" cy="329007"/>
          </a:xfrm>
          <a:prstGeom prst="rect">
            <a:avLst/>
          </a:prstGeom>
        </p:spPr>
      </p:pic>
      <p:pic>
        <p:nvPicPr>
          <p:cNvPr id="8" name="Picture 7" descr="http://kutsaga.co.zw/images/logo.png">
            <a:hlinkClick r:id="rId9" tooltip="Tobacco Research Board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6149" y="308830"/>
            <a:ext cx="598933" cy="618690"/>
          </a:xfrm>
          <a:prstGeom prst="rect">
            <a:avLst/>
          </a:prstGeom>
          <a:noFill/>
        </p:spPr>
      </p:pic>
      <p:pic>
        <p:nvPicPr>
          <p:cNvPr id="9" name="Picture 8" descr="485494_452386298189134_1377477871_n"/>
          <p:cNvPicPr>
            <a:picLocks noChangeAspect="1" noChangeArrowheads="1"/>
          </p:cNvPicPr>
          <p:nvPr/>
        </p:nvPicPr>
        <p:blipFill rotWithShape="1">
          <a:blip r:embed="rId11"/>
          <a:srcRect t="27541" b="26873"/>
          <a:stretch/>
        </p:blipFill>
        <p:spPr bwMode="auto">
          <a:xfrm>
            <a:off x="-31059" y="911872"/>
            <a:ext cx="823077" cy="3556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897" b="71233" l="9780" r="100000">
                        <a14:foregroundMark x1="34331" y1="29281" x2="34731" y2="69521"/>
                        <a14:foregroundMark x1="38723" y1="31336" x2="88024" y2="32877"/>
                        <a14:foregroundMark x1="38723" y1="38527" x2="58084" y2="40582"/>
                        <a14:foregroundMark x1="39521" y1="40925" x2="58084" y2="37671"/>
                        <a14:foregroundMark x1="38723" y1="28425" x2="88024" y2="30822"/>
                        <a14:foregroundMark x1="65269" y1="33733" x2="87226" y2="34932"/>
                        <a14:foregroundMark x1="37525" y1="37329" x2="35928" y2="42466"/>
                        <a14:foregroundMark x1="37126" y1="40925" x2="65269" y2="4178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22808"/>
          <a:stretch/>
        </p:blipFill>
        <p:spPr>
          <a:xfrm>
            <a:off x="407124" y="625120"/>
            <a:ext cx="1103163" cy="639156"/>
          </a:xfrm>
          <a:prstGeom prst="rect">
            <a:avLst/>
          </a:prstGeom>
        </p:spPr>
      </p:pic>
      <p:pic>
        <p:nvPicPr>
          <p:cNvPr id="11" name="Picture 10" descr="http://royalharare.co.zw/SiteDesign/Images/footer_logo.aspx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2927" y="320904"/>
            <a:ext cx="485049" cy="38747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455" b="95455" l="8871" r="9516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76" y="908174"/>
            <a:ext cx="542824" cy="637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5"/>
          <a:stretch/>
        </p:blipFill>
        <p:spPr>
          <a:xfrm>
            <a:off x="-35934" y="1251588"/>
            <a:ext cx="493087" cy="605977"/>
          </a:xfrm>
          <a:prstGeom prst="rect">
            <a:avLst/>
          </a:prstGeom>
        </p:spPr>
      </p:pic>
      <p:pic>
        <p:nvPicPr>
          <p:cNvPr id="14" name="Picture 13" descr="throttle-0x0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9412" l="0" r="99138">
                        <a14:foregroundMark x1="15948" y1="89412" x2="78017" y2="87059"/>
                        <a14:foregroundMark x1="12500" y1="60000" x2="85345" y2="73529"/>
                        <a14:foregroundMark x1="30172" y1="31176" x2="74569" y2="18824"/>
                        <a14:foregroundMark x1="37500" y1="21176" x2="54310" y2="23529"/>
                        <a14:foregroundMark x1="31897" y1="28824" x2="28448" y2="26471"/>
                        <a14:foregroundMark x1="31034" y1="24118" x2="59483" y2="21765"/>
                        <a14:foregroundMark x1="19397" y1="83529" x2="78017" y2="86471"/>
                        <a14:foregroundMark x1="21121" y1="92353" x2="81897" y2="94118"/>
                        <a14:foregroundMark x1="77155" y1="86471" x2="84483" y2="86471"/>
                        <a14:foregroundMark x1="25431" y1="83529" x2="81897" y2="84706"/>
                        <a14:foregroundMark x1="37500" y1="17647" x2="74569" y2="205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8584" y="851182"/>
            <a:ext cx="663147" cy="489197"/>
          </a:xfrm>
          <a:prstGeom prst="rect">
            <a:avLst/>
          </a:prstGeom>
          <a:noFill/>
        </p:spPr>
      </p:pic>
      <p:pic>
        <p:nvPicPr>
          <p:cNvPr id="15" name="Picture 14" descr="New Stock Septemb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0653" y="1409050"/>
            <a:ext cx="580063" cy="4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tse1.mm.bing.net/th?&amp;id=OIP.Mc91793bc533209ed15b9603f533a75f3o0&amp;w=208&amp;h=88&amp;c=0&amp;pid=1.9&amp;rs=0&amp;p=0&amp;r=0">
            <a:hlinkClick r:id="rId21" tooltip="View image details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7212" y1="92045" x2="14423" y2="90909"/>
                        <a14:foregroundMark x1="6731" y1="92045" x2="2885" y2="909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8436" y="1492860"/>
            <a:ext cx="673571" cy="287265"/>
          </a:xfrm>
          <a:prstGeom prst="rect">
            <a:avLst/>
          </a:prstGeom>
          <a:noFill/>
        </p:spPr>
      </p:pic>
      <p:pic>
        <p:nvPicPr>
          <p:cNvPr id="17" name="Picture 16" descr="Image result for tsl trading zw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81869" y="1526676"/>
            <a:ext cx="667491" cy="381432"/>
          </a:xfrm>
          <a:prstGeom prst="rect">
            <a:avLst/>
          </a:prstGeom>
          <a:noFill/>
        </p:spPr>
      </p:pic>
      <p:pic>
        <p:nvPicPr>
          <p:cNvPr id="18" name="Picture 17" descr="https://scontent.fjnb3-1.fna.fbcdn.net/v/t1.0-1/c12.12.155.155/992943_208459185944374_826071826_n.jpg?oh=2c1499590e40bddbe9d52a8bad092f4c&amp;oe=589D9403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387" b="100000" l="0" r="92903">
                        <a14:foregroundMark x1="25161" y1="88387" x2="25161" y2="88387"/>
                        <a14:foregroundMark x1="32903" y1="89677" x2="32903" y2="89677"/>
                        <a14:foregroundMark x1="44516" y1="87742" x2="44516" y2="87742"/>
                        <a14:foregroundMark x1="54839" y1="90323" x2="54839" y2="90323"/>
                        <a14:foregroundMark x1="63871" y1="89032" x2="63871" y2="89032"/>
                        <a14:foregroundMark x1="74194" y1="89032" x2="74194" y2="8903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4732" y="874913"/>
            <a:ext cx="593777" cy="58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52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1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Sewtex</dc:creator>
  <cp:lastModifiedBy>Sewtex</cp:lastModifiedBy>
  <cp:revision>38</cp:revision>
  <dcterms:created xsi:type="dcterms:W3CDTF">2016-10-17T13:41:26Z</dcterms:created>
  <dcterms:modified xsi:type="dcterms:W3CDTF">2016-10-17T14:42:07Z</dcterms:modified>
</cp:coreProperties>
</file>